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4" r:id="rId4"/>
    <p:sldId id="262" r:id="rId5"/>
    <p:sldId id="263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0"/>
  </p:normalViewPr>
  <p:slideViewPr>
    <p:cSldViewPr snapToGrid="0">
      <p:cViewPr>
        <p:scale>
          <a:sx n="87" d="100"/>
          <a:sy n="87" d="100"/>
        </p:scale>
        <p:origin x="53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5260-C587-4249-A77B-706FC4D3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D0942-7C6C-47A6-AD3D-3C193E415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5DE4-98D4-4BA2-99A0-1AADEB4A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DE1B-C521-496A-AE6F-4445EEA8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00C7-1FE1-4E4A-ABBD-7B426C54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1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C47F-E97E-405A-9C5A-835A3DCA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103E3-FD2D-4806-836B-6A9AFFE4A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39AD-87E4-40C8-ADAF-E2A49FCC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18E10-E08E-4937-82A5-26ED97CF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5DC0A-25CB-4BBA-81FD-76743013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C6CDC-023B-4A5F-80E6-282857050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FB6D4-68D0-49C5-8157-384A2893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E2DA5-A4BA-4E2A-9DC4-EE69A776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F00C-B1A5-4681-98CD-7E6BC5D1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6B6C-3ABD-412F-8EC7-9B17AEDF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86D7-C792-4D5B-B014-4FDFDA42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881C-2A1D-48F0-8139-684FB733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A3B7-2431-4434-A6C9-7E7F5225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2FAF-C304-44C9-94DE-AF549398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81219-EC5C-4CF2-BA73-AEF181D7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3D86-1C4C-4BAB-982C-AA16177E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05DA4-1226-4660-91E5-9B5DE999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625B-2EA9-474D-9846-380EB831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E416D-053A-4518-9C31-7AC244B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49A2-DFEA-403C-B61E-AACBEEF7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1BC5-9094-4A07-B194-0E44F31B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726-EBFE-422F-8F90-A811326CF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401E3-8C6C-4322-BFA2-4C42EA38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235D2-3E12-4273-B555-44F4BD97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68A7-138C-42C7-ABBE-F5D1E241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48C72-40C2-4B74-842A-8FFEFE1D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415F-943F-4515-8C3F-B222B61F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E3A78-8A4D-49B2-A608-181DA1762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C7435-A91F-4D62-9CC7-522838F44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13473-6087-4A5D-B427-0DAB7956C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99F89-E09A-4A19-882B-B9492685A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6640-7208-4D3F-A9ED-F246FB6E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65FD3-C132-4E8B-8FE1-5A219DB7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091F1-D4A3-412D-B886-64861246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7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606F-2BC8-4F81-A039-62B14ABB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1927C-5C1D-469C-92E2-AA6579C1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3B0F2-6D0F-4456-ACCF-6721B450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22B36-5B69-41E8-ACB8-D84F43B8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0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715B3-A783-434C-8BCE-3C391EDE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558A2-78D9-4B31-B4B9-CDA5105E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52ABB-FF02-4040-94F6-D1B7D8EF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0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067A-AE47-4FB7-91F8-E4A82E6D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6CBB-EA74-46A3-A9F9-B77391BD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1D268-DB2E-4169-8356-384D23FE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F0E92-A53E-4F8E-ADB1-E41D439E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76E18-EB4F-4E67-B9C0-A691B3D4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FEA50-B02F-4D6A-9696-FB507D41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B207-ACA1-410F-A280-B5ACEB94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8B220-5BC6-40F6-8F02-FA659A630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F735F-BAAF-4DE6-A09A-D9E40F34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233A1-5A7A-40C1-BCAC-9E9DC248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6E64-1410-45CA-8500-D4CD3912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60F48-66EE-4E3B-8F7A-29ADB18D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6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4B5BD-1096-4CAB-BD7D-CCA0E3B6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0831-7FA9-4E78-8A8E-3357E88A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1EFEC-5461-422C-AA91-D2735B50C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3836-3E7D-4C9A-A7CB-37BEFECEC54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4FA5-88A0-4DDA-B3E5-3B1DEE270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B067-FAAD-490A-8912-8622882A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217E-456E-4B06-ACEE-FDF7D8E20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ndyatom.net/" TargetMode="External"/><Relationship Id="rId4" Type="http://schemas.openxmlformats.org/officeDocument/2006/relationships/hyperlink" Target="https://russellgilbert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github.com/Redth/dotnet-maui-check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windows/apps/winui/winui3/winui-project-templates-in-visual-studio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cs.microsoft.com/en-us/windows/apps/project-reunion/get-started-with-project-reunion#set-up-your-development-environm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blogs.microsoft.com/dotnet/announcing-net-multi-platform-app-ui-preview-3/" TargetMode="External"/><Relationship Id="rId5" Type="http://schemas.openxmlformats.org/officeDocument/2006/relationships/hyperlink" Target="https://github.com/dotnet/maui" TargetMode="External"/><Relationship Id="rId10" Type="http://schemas.openxmlformats.org/officeDocument/2006/relationships/hyperlink" Target="https://www.youtube.com/watch?v=qbHO8J3bId0" TargetMode="External"/><Relationship Id="rId4" Type="http://schemas.openxmlformats.org/officeDocument/2006/relationships/hyperlink" Target="https://devblogs.microsoft.com/dotnet/announcing-net-6-preview-3/" TargetMode="External"/><Relationship Id="rId9" Type="http://schemas.openxmlformats.org/officeDocument/2006/relationships/hyperlink" Target="https://www.youtube.com/watch?v=yxahL0xF3RU&amp;t=63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  <a:br>
              <a:rPr lang="en-GB" dirty="0"/>
            </a:br>
            <a:r>
              <a:rPr lang="en-GB" sz="2800" dirty="0"/>
              <a:t>The Journey to One </a:t>
            </a:r>
            <a:r>
              <a:rPr lang="en-GB" sz="2800" dirty="0" err="1"/>
              <a:t>.Net</a:t>
            </a:r>
            <a:endParaRPr lang="en-GB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FE923-60D8-45BD-8264-3AC6C05201E5}"/>
              </a:ext>
            </a:extLst>
          </p:cNvPr>
          <p:cNvSpPr txBox="1"/>
          <p:nvPr/>
        </p:nvSpPr>
        <p:spPr>
          <a:xfrm>
            <a:off x="1466335" y="1690688"/>
            <a:ext cx="7699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Blog</a:t>
            </a:r>
          </a:p>
          <a:p>
            <a:r>
              <a:rPr lang="en-GB" dirty="0">
                <a:hlinkClick r:id="rId4"/>
              </a:rPr>
              <a:t>https://russellgilbert.uk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Website</a:t>
            </a:r>
          </a:p>
          <a:p>
            <a:r>
              <a:rPr lang="en-GB" dirty="0">
                <a:hlinkClick r:id="rId5"/>
              </a:rPr>
              <a:t>https://sandyatom.net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6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  <a:br>
              <a:rPr lang="en-GB" dirty="0"/>
            </a:br>
            <a:r>
              <a:rPr lang="en-GB" sz="2800" dirty="0"/>
              <a:t>The Journey to One </a:t>
            </a:r>
            <a:r>
              <a:rPr lang="en-GB" sz="2800" dirty="0" err="1"/>
              <a:t>.Net</a:t>
            </a:r>
            <a:endParaRPr lang="en-GB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553252-E512-41C5-A1DA-46F8F4DD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8" y="1690688"/>
            <a:ext cx="7348153" cy="41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3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893"/>
            <a:ext cx="10515600" cy="812200"/>
          </a:xfrm>
        </p:spPr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83342-EC2B-408D-BD03-1E9AD4C1116F}"/>
              </a:ext>
            </a:extLst>
          </p:cNvPr>
          <p:cNvSpPr txBox="1"/>
          <p:nvPr/>
        </p:nvSpPr>
        <p:spPr>
          <a:xfrm>
            <a:off x="1524000" y="1400431"/>
            <a:ext cx="94405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Supported Platforms</a:t>
            </a:r>
          </a:p>
          <a:p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Android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MacOS (including Apple Silicon – AKA M1)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Windows Desktop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algn="ctr">
              <a:spcAft>
                <a:spcPts val="1200"/>
              </a:spcAft>
            </a:pPr>
            <a:r>
              <a:rPr lang="en-GB" sz="6000" dirty="0">
                <a:solidFill>
                  <a:srgbClr val="002060"/>
                </a:solidFill>
              </a:rPr>
              <a:t>Feature Parity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68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893"/>
            <a:ext cx="10515600" cy="812200"/>
          </a:xfrm>
        </p:spPr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350BC-ED87-43A6-8CA0-E1E0D3EC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57" y="1314155"/>
            <a:ext cx="8497486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893"/>
            <a:ext cx="10515600" cy="812200"/>
          </a:xfrm>
        </p:spPr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pic>
        <p:nvPicPr>
          <p:cNvPr id="7" name="Mau-Check-Clip-001">
            <a:hlinkClick r:id="" action="ppaction://media"/>
            <a:extLst>
              <a:ext uri="{FF2B5EF4-FFF2-40B4-BE49-F238E27FC236}">
                <a16:creationId xmlns:a16="http://schemas.microsoft.com/office/drawing/2014/main" id="{5CD718A9-EF7A-46FF-877E-25F8DD1D30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1601" y="1629107"/>
            <a:ext cx="6717945" cy="379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03203-76AC-480D-A743-A4318E4555B0}"/>
              </a:ext>
            </a:extLst>
          </p:cNvPr>
          <p:cNvSpPr txBox="1"/>
          <p:nvPr/>
        </p:nvSpPr>
        <p:spPr>
          <a:xfrm>
            <a:off x="1586429" y="1224093"/>
            <a:ext cx="998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Run Jonathan Dick’s </a:t>
            </a:r>
            <a:r>
              <a:rPr lang="en-GB" dirty="0" err="1"/>
              <a:t>maui</a:t>
            </a:r>
            <a:r>
              <a:rPr lang="en-GB" dirty="0"/>
              <a:t>-check tool (</a:t>
            </a:r>
            <a:r>
              <a:rPr lang="en-GB" dirty="0" err="1">
                <a:hlinkClick r:id="rId7"/>
              </a:rPr>
              <a:t>Redth</a:t>
            </a:r>
            <a:r>
              <a:rPr lang="en-GB" dirty="0">
                <a:hlinkClick r:id="rId7"/>
              </a:rPr>
              <a:t>/dotnet-</a:t>
            </a:r>
            <a:r>
              <a:rPr lang="en-GB" dirty="0" err="1">
                <a:hlinkClick r:id="rId7"/>
              </a:rPr>
              <a:t>maui</a:t>
            </a:r>
            <a:r>
              <a:rPr lang="en-GB" dirty="0">
                <a:hlinkClick r:id="rId7"/>
              </a:rPr>
              <a:t>-check: .NET MAUI Check tool (github.com)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7ECE5-121E-4A32-A9E1-0A5823EDDC82}"/>
              </a:ext>
            </a:extLst>
          </p:cNvPr>
          <p:cNvSpPr txBox="1"/>
          <p:nvPr/>
        </p:nvSpPr>
        <p:spPr>
          <a:xfrm>
            <a:off x="1466335" y="1989111"/>
            <a:ext cx="246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dotnet tool install –g </a:t>
            </a:r>
            <a:r>
              <a:rPr lang="en-GB" dirty="0" err="1"/>
              <a:t>Redth.Net.Maui.Check</a:t>
            </a:r>
            <a:endParaRPr lang="en-GB" dirty="0"/>
          </a:p>
          <a:p>
            <a:endParaRPr lang="en-GB" dirty="0"/>
          </a:p>
          <a:p>
            <a:r>
              <a:rPr lang="en-GB" dirty="0"/>
              <a:t>Maui-check</a:t>
            </a:r>
          </a:p>
        </p:txBody>
      </p:sp>
    </p:spTree>
    <p:extLst>
      <p:ext uri="{BB962C8B-B14F-4D97-AF65-F5344CB8AC3E}">
        <p14:creationId xmlns:p14="http://schemas.microsoft.com/office/powerpoint/2010/main" val="39385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893"/>
            <a:ext cx="10515600" cy="812200"/>
          </a:xfrm>
        </p:spPr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83342-EC2B-408D-BD03-1E9AD4C1116F}"/>
              </a:ext>
            </a:extLst>
          </p:cNvPr>
          <p:cNvSpPr txBox="1"/>
          <p:nvPr/>
        </p:nvSpPr>
        <p:spPr>
          <a:xfrm>
            <a:off x="1524000" y="1134961"/>
            <a:ext cx="944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Windows Desktop Project</a:t>
            </a:r>
          </a:p>
          <a:p>
            <a:pPr algn="ctr"/>
            <a:r>
              <a:rPr lang="en-GB" dirty="0"/>
              <a:t>Install Project Reunion Extension to Visual Studio 2019 Preview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69562-AFA4-4AD9-A46F-215C9B03BBFC}"/>
              </a:ext>
            </a:extLst>
          </p:cNvPr>
          <p:cNvSpPr txBox="1"/>
          <p:nvPr/>
        </p:nvSpPr>
        <p:spPr>
          <a:xfrm>
            <a:off x="1222871" y="1851460"/>
            <a:ext cx="4737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solution Folder</a:t>
            </a:r>
          </a:p>
          <a:p>
            <a:r>
              <a:rPr lang="en-GB" dirty="0"/>
              <a:t>Add </a:t>
            </a:r>
            <a:r>
              <a:rPr lang="en-GB" dirty="0" err="1"/>
              <a:t>global.json</a:t>
            </a:r>
            <a:r>
              <a:rPr lang="en-GB" dirty="0"/>
              <a:t> to folder…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Create a Blank Solution</a:t>
            </a:r>
          </a:p>
          <a:p>
            <a:r>
              <a:rPr lang="en-GB" dirty="0"/>
              <a:t>Add </a:t>
            </a:r>
            <a:r>
              <a:rPr lang="en-GB" dirty="0" err="1"/>
              <a:t>WinUI</a:t>
            </a:r>
            <a:r>
              <a:rPr lang="en-GB" dirty="0"/>
              <a:t> Desktop Project</a:t>
            </a:r>
          </a:p>
          <a:p>
            <a:endParaRPr lang="en-GB" dirty="0"/>
          </a:p>
          <a:p>
            <a:r>
              <a:rPr lang="en-GB" dirty="0"/>
              <a:t>Add framework reference to .</a:t>
            </a:r>
            <a:r>
              <a:rPr lang="en-GB" dirty="0" err="1"/>
              <a:t>csproj</a:t>
            </a:r>
            <a:r>
              <a:rPr lang="en-GB" dirty="0"/>
              <a:t>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4BF79-DABF-4FA4-B1F2-DF206FB3889D}"/>
              </a:ext>
            </a:extLst>
          </p:cNvPr>
          <p:cNvSpPr txBox="1"/>
          <p:nvPr/>
        </p:nvSpPr>
        <p:spPr>
          <a:xfrm>
            <a:off x="6180463" y="1769763"/>
            <a:ext cx="37237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err="1">
                <a:effectLst/>
                <a:latin typeface="Consolas" panose="020B0609020204030204" pitchFamily="49" charset="0"/>
              </a:rPr>
              <a:t>global.json</a:t>
            </a:r>
            <a:endParaRPr lang="en-GB" sz="1400" b="0" dirty="0"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sdk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{</a:t>
            </a:r>
          </a:p>
          <a:p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"version"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"5.0.202"</a:t>
            </a:r>
            <a:endParaRPr lang="en-GB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}</a:t>
            </a:r>
          </a:p>
          <a:p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0DDDD-46A8-44E7-811C-532FECAF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877" y="3154890"/>
            <a:ext cx="3242629" cy="11911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F5A401-F2E7-4229-9F69-E154CDC5BD4A}"/>
              </a:ext>
            </a:extLst>
          </p:cNvPr>
          <p:cNvSpPr txBox="1"/>
          <p:nvPr/>
        </p:nvSpPr>
        <p:spPr>
          <a:xfrm>
            <a:off x="1311007" y="4836405"/>
            <a:ext cx="850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GB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ItemGroup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GB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	&lt;</a:t>
            </a:r>
            <a:r>
              <a:rPr lang="en-GB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FrameworkReference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Consolas" panose="020B0609020204030204" pitchFamily="49" charset="0"/>
              </a:rPr>
              <a:t>Update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Microsoft.Windows.SDK.NET.Ref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050" dirty="0" err="1">
                <a:solidFill>
                  <a:srgbClr val="FF0000"/>
                </a:solidFill>
                <a:latin typeface="Consolas" panose="020B0609020204030204" pitchFamily="49" charset="0"/>
              </a:rPr>
              <a:t>RuntimeFrameworkVersion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10.0.18362.16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/&gt;</a:t>
            </a:r>
            <a:endParaRPr lang="en-GB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	&lt;</a:t>
            </a:r>
            <a:r>
              <a:rPr lang="en-GB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FrameworkReference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050" dirty="0">
                <a:solidFill>
                  <a:srgbClr val="FF0000"/>
                </a:solidFill>
                <a:latin typeface="Consolas" panose="020B0609020204030204" pitchFamily="49" charset="0"/>
              </a:rPr>
              <a:t>Update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Microsoft.Windows.SDK.NET.Ref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050" dirty="0" err="1">
                <a:solidFill>
                  <a:srgbClr val="FF0000"/>
                </a:solidFill>
                <a:latin typeface="Consolas" panose="020B0609020204030204" pitchFamily="49" charset="0"/>
              </a:rPr>
              <a:t>TargetingPackVersion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10.0.18362.16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 /&gt;</a:t>
            </a:r>
            <a:endParaRPr lang="en-GB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GB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ItemGroup</a:t>
            </a:r>
            <a:r>
              <a:rPr lang="en-GB" sz="105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GB" sz="105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2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7AC-FFE3-4722-8D93-67EFFF31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893"/>
            <a:ext cx="10515600" cy="812200"/>
          </a:xfrm>
        </p:spPr>
        <p:txBody>
          <a:bodyPr/>
          <a:lstStyle/>
          <a:p>
            <a:pPr algn="ctr"/>
            <a:r>
              <a:rPr lang="en-GB" dirty="0" err="1"/>
              <a:t>.Net</a:t>
            </a:r>
            <a:r>
              <a:rPr lang="en-GB" dirty="0"/>
              <a:t> MAUI – Multi-platform App UI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817D700B-FB3C-4CAB-A5D4-1F639C2C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31" y="5603189"/>
            <a:ext cx="1064431" cy="1157416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F4E3831-A071-4AC0-A4E5-35E554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9" y="5603189"/>
            <a:ext cx="1103262" cy="1103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B4FE0-1BD4-44B4-84E4-078810B67756}"/>
              </a:ext>
            </a:extLst>
          </p:cNvPr>
          <p:cNvSpPr txBox="1"/>
          <p:nvPr/>
        </p:nvSpPr>
        <p:spPr>
          <a:xfrm>
            <a:off x="1466335" y="6181897"/>
            <a:ext cx="862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Gilbert is Programmer 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83342-EC2B-408D-BD03-1E9AD4C1116F}"/>
              </a:ext>
            </a:extLst>
          </p:cNvPr>
          <p:cNvSpPr txBox="1"/>
          <p:nvPr/>
        </p:nvSpPr>
        <p:spPr>
          <a:xfrm>
            <a:off x="1466335" y="1741919"/>
            <a:ext cx="94405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https://devblogs.microsoft.com/dotnet/announcing-net-6-preview-3/</a:t>
            </a:r>
            <a:endParaRPr lang="en-GB" dirty="0"/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6"/>
              </a:rPr>
              <a:t>https://devblogs.microsoft.com/dotnet/announcing-net-multi-platform-app-ui-preview-3/</a:t>
            </a:r>
            <a:endParaRPr lang="en-GB" dirty="0">
              <a:hlinkClick r:id="rId5"/>
            </a:endParaRPr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5"/>
              </a:rPr>
              <a:t>https://github.com/dotnet/maui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https://docs.microsoft.com/en-us/windows/apps/project-reunion/get-started-with-project-reunion#set-up-your-development-environment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https://docs.microsoft.com/en-us/windows/apps/winui/winui3/winui-project-templates-in-visual-studio</a:t>
            </a:r>
            <a:endParaRPr lang="en-GB" dirty="0"/>
          </a:p>
          <a:p>
            <a:endParaRPr lang="en-GB" dirty="0">
              <a:hlinkClick r:id="rId9"/>
            </a:endParaRPr>
          </a:p>
          <a:p>
            <a:r>
              <a:rPr lang="en-GB" dirty="0">
                <a:hlinkClick r:id="rId9"/>
              </a:rPr>
              <a:t>(James </a:t>
            </a:r>
            <a:r>
              <a:rPr lang="en-GB" dirty="0" err="1">
                <a:hlinkClick r:id="rId9"/>
              </a:rPr>
              <a:t>Montemagno</a:t>
            </a:r>
            <a:r>
              <a:rPr lang="en-GB" dirty="0">
                <a:hlinkClick r:id="rId9"/>
              </a:rPr>
              <a:t>) https://www.youtube.com/watch?v=yxahL0xF3RU&amp;t=632s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10"/>
              </a:rPr>
              <a:t>(David </a:t>
            </a:r>
            <a:r>
              <a:rPr lang="en-GB" dirty="0" err="1">
                <a:hlinkClick r:id="rId10"/>
              </a:rPr>
              <a:t>Ortinau</a:t>
            </a:r>
            <a:r>
              <a:rPr lang="en-GB" dirty="0">
                <a:hlinkClick r:id="rId10"/>
              </a:rPr>
              <a:t>) https://www.youtube.com/watch?v=qbHO8J3bId0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C749-B646-4747-9A74-B53168137DF5}"/>
              </a:ext>
            </a:extLst>
          </p:cNvPr>
          <p:cNvSpPr txBox="1"/>
          <p:nvPr/>
        </p:nvSpPr>
        <p:spPr>
          <a:xfrm>
            <a:off x="1356979" y="1095588"/>
            <a:ext cx="954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274242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378</Words>
  <Application>Microsoft Office PowerPoint</Application>
  <PresentationFormat>Widescreen</PresentationFormat>
  <Paragraphs>69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Consolas</vt:lpstr>
      <vt:lpstr>Office Theme</vt:lpstr>
      <vt:lpstr>.Net MAUI – Multi-platform App UI The Journey to One .Net</vt:lpstr>
      <vt:lpstr>.Net MAUI – Multi-platform App UI The Journey to One .Net</vt:lpstr>
      <vt:lpstr>.Net MAUI – Multi-platform App UI</vt:lpstr>
      <vt:lpstr>.Net MAUI – Multi-platform App UI</vt:lpstr>
      <vt:lpstr>.Net MAUI – Multi-platform App UI</vt:lpstr>
      <vt:lpstr>.Net MAUI – Multi-platform App UI</vt:lpstr>
      <vt:lpstr>.Net MAUI – Multi-platform App 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Gilbert</dc:creator>
  <cp:lastModifiedBy>Russell Gilbert</cp:lastModifiedBy>
  <cp:revision>5</cp:revision>
  <dcterms:created xsi:type="dcterms:W3CDTF">2021-05-17T14:45:20Z</dcterms:created>
  <dcterms:modified xsi:type="dcterms:W3CDTF">2021-05-20T06:59:41Z</dcterms:modified>
</cp:coreProperties>
</file>